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65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37CB3-5616-40DE-9F28-9446C9F29C60}" type="datetimeFigureOut">
              <a:rPr lang="it-IT" smtClean="0"/>
              <a:t>08/10/2016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ACD02-90A4-4607-92D3-AA9A33169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732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ACD02-90A4-4607-92D3-AA9A33169CC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57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EDA0-5698-444A-88F3-15221637BEB0}" type="datetimeFigureOut">
              <a:rPr lang="it-IT" smtClean="0"/>
              <a:t>08/10/2016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A156-6FA3-4C4F-BBA3-C6EF6B1904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01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EDA0-5698-444A-88F3-15221637BEB0}" type="datetimeFigureOut">
              <a:rPr lang="it-IT" smtClean="0"/>
              <a:t>08/10/2016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A156-6FA3-4C4F-BBA3-C6EF6B1904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98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EDA0-5698-444A-88F3-15221637BEB0}" type="datetimeFigureOut">
              <a:rPr lang="it-IT" smtClean="0"/>
              <a:t>08/10/2016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A156-6FA3-4C4F-BBA3-C6EF6B1904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601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EDA0-5698-444A-88F3-15221637BEB0}" type="datetimeFigureOut">
              <a:rPr lang="it-IT" smtClean="0"/>
              <a:t>08/10/2016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A156-6FA3-4C4F-BBA3-C6EF6B1904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42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EDA0-5698-444A-88F3-15221637BEB0}" type="datetimeFigureOut">
              <a:rPr lang="it-IT" smtClean="0"/>
              <a:t>08/10/2016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A156-6FA3-4C4F-BBA3-C6EF6B1904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58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EDA0-5698-444A-88F3-15221637BEB0}" type="datetimeFigureOut">
              <a:rPr lang="it-IT" smtClean="0"/>
              <a:t>08/10/2016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A156-6FA3-4C4F-BBA3-C6EF6B1904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2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EDA0-5698-444A-88F3-15221637BEB0}" type="datetimeFigureOut">
              <a:rPr lang="it-IT" smtClean="0"/>
              <a:t>08/10/2016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A156-6FA3-4C4F-BBA3-C6EF6B1904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075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EDA0-5698-444A-88F3-15221637BEB0}" type="datetimeFigureOut">
              <a:rPr lang="it-IT" smtClean="0"/>
              <a:t>08/10/2016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A156-6FA3-4C4F-BBA3-C6EF6B1904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54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EDA0-5698-444A-88F3-15221637BEB0}" type="datetimeFigureOut">
              <a:rPr lang="it-IT" smtClean="0"/>
              <a:t>08/10/2016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A156-6FA3-4C4F-BBA3-C6EF6B1904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00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EDA0-5698-444A-88F3-15221637BEB0}" type="datetimeFigureOut">
              <a:rPr lang="it-IT" smtClean="0"/>
              <a:t>08/10/2016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A156-6FA3-4C4F-BBA3-C6EF6B1904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88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EDA0-5698-444A-88F3-15221637BEB0}" type="datetimeFigureOut">
              <a:rPr lang="it-IT" smtClean="0"/>
              <a:t>08/10/2016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A156-6FA3-4C4F-BBA3-C6EF6B1904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09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DEDA0-5698-444A-88F3-15221637BEB0}" type="datetimeFigureOut">
              <a:rPr lang="it-IT" smtClean="0"/>
              <a:t>08/10/2016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CA156-6FA3-4C4F-BBA3-C6EF6B1904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384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liceodesanctisroma.gov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59534" t="62339" r="5578" b="8287"/>
          <a:stretch/>
        </p:blipFill>
        <p:spPr>
          <a:xfrm>
            <a:off x="3351055" y="3314700"/>
            <a:ext cx="9555978" cy="441768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8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PNSD</a:t>
            </a:r>
            <a:endParaRPr lang="it-IT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4000" b="1" dirty="0" smtClean="0">
                <a:latin typeface="Arial Black" panose="020B0A04020102020204" pitchFamily="34" charset="0"/>
              </a:rPr>
              <a:t>Piano Nazionale Scuola Digitale</a:t>
            </a:r>
          </a:p>
          <a:p>
            <a:r>
              <a:rPr lang="it-IT" sz="3200" b="1" dirty="0" smtClean="0">
                <a:latin typeface="Arial Black" panose="020B0A04020102020204" pitchFamily="34" charset="0"/>
              </a:rPr>
              <a:t>«De Sanctis»</a:t>
            </a:r>
            <a:endParaRPr lang="it-IT" sz="3200" b="1" dirty="0">
              <a:latin typeface="Arial Black" panose="020B0A040201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26" y="590880"/>
            <a:ext cx="1927633" cy="13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rial Black" panose="020B0A04020102020204" pitchFamily="34" charset="0"/>
              </a:rPr>
              <a:t>Come partecipare all’indagine del Team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Vai sul sito della nostra scuola </a:t>
            </a:r>
            <a:r>
              <a:rPr lang="it-IT" dirty="0" smtClean="0">
                <a:hlinkClick r:id="rId2"/>
              </a:rPr>
              <a:t>www.liceodesanctisroma.gov.it</a:t>
            </a:r>
            <a:endParaRPr lang="it-IT" dirty="0" smtClean="0"/>
          </a:p>
          <a:p>
            <a:r>
              <a:rPr lang="it-IT" dirty="0" smtClean="0"/>
              <a:t>Clicca sul banner </a:t>
            </a:r>
            <a:r>
              <a:rPr lang="it-IT" dirty="0" smtClean="0"/>
              <a:t>«PNSD» 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105" y="3060322"/>
            <a:ext cx="5410655" cy="3251578"/>
          </a:xfrm>
          <a:prstGeom prst="rect">
            <a:avLst/>
          </a:prstGeom>
        </p:spPr>
      </p:pic>
      <p:sp>
        <p:nvSpPr>
          <p:cNvPr id="5" name="Freccia in giù 4"/>
          <p:cNvSpPr/>
          <p:nvPr/>
        </p:nvSpPr>
        <p:spPr>
          <a:xfrm rot="5026812">
            <a:off x="6414448" y="3289111"/>
            <a:ext cx="545910" cy="25314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l="59534" t="62339" r="5578" b="8287"/>
          <a:stretch/>
        </p:blipFill>
        <p:spPr>
          <a:xfrm>
            <a:off x="10316026" y="1200150"/>
            <a:ext cx="1591023" cy="497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Entrerai nella nostra pagina del PNSD</a:t>
            </a:r>
          </a:p>
          <a:p>
            <a:r>
              <a:rPr lang="it-IT" dirty="0" smtClean="0"/>
              <a:t>Clicca sul </a:t>
            </a:r>
            <a:r>
              <a:rPr lang="it-IT" b="1" u="sng" dirty="0" smtClean="0">
                <a:solidFill>
                  <a:srgbClr val="0070C0"/>
                </a:solidFill>
              </a:rPr>
              <a:t>link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smtClean="0"/>
              <a:t>segnalato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575" y="2470244"/>
            <a:ext cx="7021411" cy="3947616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>
          <a:xfrm rot="10800000">
            <a:off x="10047344" y="5445456"/>
            <a:ext cx="1528549" cy="3002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9471546" y="5308978"/>
            <a:ext cx="575798" cy="573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59534" t="62339" r="5578" b="8287"/>
          <a:stretch/>
        </p:blipFill>
        <p:spPr>
          <a:xfrm>
            <a:off x="838200" y="350410"/>
            <a:ext cx="11068849" cy="13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640080"/>
            <a:ext cx="10515600" cy="5536883"/>
          </a:xfrm>
        </p:spPr>
        <p:txBody>
          <a:bodyPr/>
          <a:lstStyle/>
          <a:p>
            <a:r>
              <a:rPr lang="it-IT" dirty="0" smtClean="0"/>
              <a:t>Si aprirà il </a:t>
            </a:r>
            <a:r>
              <a:rPr lang="it-IT" dirty="0" err="1" smtClean="0"/>
              <a:t>Padlet</a:t>
            </a:r>
            <a:r>
              <a:rPr lang="it-IT" dirty="0" smtClean="0"/>
              <a:t> «PNSD», una bacheca sulla quale potrai lasciare la tua richiesta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411" y="1896174"/>
            <a:ext cx="8120561" cy="456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rial Black" panose="020B0A04020102020204" pitchFamily="34" charset="0"/>
              </a:rPr>
              <a:t>Come fare? Semplice…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Clicca sulla voce in alto a destra «</a:t>
            </a:r>
            <a:r>
              <a:rPr lang="it-IT" b="1" dirty="0" smtClean="0"/>
              <a:t>ACCEDI</a:t>
            </a:r>
            <a:r>
              <a:rPr lang="it-IT" dirty="0" smtClean="0"/>
              <a:t>» e scegli di accedere o con account Google (se hai ad esempio una </a:t>
            </a:r>
            <a:r>
              <a:rPr lang="it-IT" dirty="0" err="1" smtClean="0"/>
              <a:t>gmail</a:t>
            </a:r>
            <a:r>
              <a:rPr lang="it-IT" dirty="0" smtClean="0"/>
              <a:t>) o con </a:t>
            </a:r>
            <a:r>
              <a:rPr lang="it-IT" dirty="0" err="1" smtClean="0"/>
              <a:t>facebook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386" y="3019568"/>
            <a:ext cx="6827212" cy="3838432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>
          <a:xfrm rot="17870142">
            <a:off x="6496334" y="4339988"/>
            <a:ext cx="1774209" cy="3275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09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399" y="365125"/>
            <a:ext cx="10337201" cy="5811838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>
          <a:xfrm>
            <a:off x="2893325" y="3318810"/>
            <a:ext cx="1746914" cy="3684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2893325" y="2957146"/>
            <a:ext cx="1746914" cy="3684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8024883" y="2101754"/>
            <a:ext cx="2661313" cy="1569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Inserisci le credenziali del tuo account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077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700088"/>
            <a:ext cx="10515600" cy="5476875"/>
          </a:xfrm>
        </p:spPr>
        <p:txBody>
          <a:bodyPr/>
          <a:lstStyle/>
          <a:p>
            <a:r>
              <a:rPr lang="it-IT" dirty="0" smtClean="0"/>
              <a:t>Si </a:t>
            </a:r>
            <a:r>
              <a:rPr lang="it-IT" dirty="0" smtClean="0"/>
              <a:t>aprirà </a:t>
            </a:r>
            <a:r>
              <a:rPr lang="it-IT" dirty="0" smtClean="0"/>
              <a:t>di nuovo la bacheca ma con il tuo account</a:t>
            </a:r>
          </a:p>
          <a:p>
            <a:r>
              <a:rPr lang="it-IT" dirty="0" smtClean="0"/>
              <a:t>Fai doppio click da qualche parte sul muro e si aprirà una casella di testo dove potrai scrivere, allegare file di testo e non. Aiutati con le icone in </a:t>
            </a:r>
            <a:r>
              <a:rPr lang="it-IT" dirty="0" smtClean="0"/>
              <a:t>basso</a:t>
            </a:r>
            <a:endParaRPr lang="it-IT" sz="2800" dirty="0">
              <a:latin typeface="Bauhaus 93" panose="04030905020B02020C02" pitchFamily="8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59534" t="62339" r="5578" b="8287"/>
          <a:stretch/>
        </p:blipFill>
        <p:spPr>
          <a:xfrm>
            <a:off x="4343401" y="3236134"/>
            <a:ext cx="7010400" cy="24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47" y="149723"/>
            <a:ext cx="11899178" cy="6690021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>
          <a:xfrm rot="21168464">
            <a:off x="9253181" y="1423482"/>
            <a:ext cx="2306472" cy="3395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 rot="13955718">
            <a:off x="671015" y="3923297"/>
            <a:ext cx="2306472" cy="3395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 rot="14778890">
            <a:off x="1634256" y="3129260"/>
            <a:ext cx="1879086" cy="3395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824251" y="5008728"/>
            <a:ext cx="216860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Per scrivere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510355" y="4299045"/>
            <a:ext cx="212006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Per cestinare</a:t>
            </a:r>
            <a:endParaRPr lang="it-IT" sz="2800" b="1" dirty="0"/>
          </a:p>
        </p:txBody>
      </p:sp>
      <p:sp>
        <p:nvSpPr>
          <p:cNvPr id="10" name="Freccia a destra 9"/>
          <p:cNvSpPr/>
          <p:nvPr/>
        </p:nvSpPr>
        <p:spPr>
          <a:xfrm rot="17322724">
            <a:off x="262539" y="3963931"/>
            <a:ext cx="1234259" cy="3395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20879" y="5404513"/>
            <a:ext cx="120379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Icone 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7478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0108" y="19144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e …. </a:t>
            </a:r>
            <a:r>
              <a:rPr lang="it-IT" dirty="0" smtClean="0"/>
              <a:t>grazie </a:t>
            </a:r>
            <a:r>
              <a:rPr lang="it-IT" dirty="0"/>
              <a:t>per il tuo contributo!</a:t>
            </a:r>
          </a:p>
          <a:p>
            <a:endParaRPr lang="it-IT" dirty="0"/>
          </a:p>
          <a:p>
            <a:pPr marL="1828800" lvl="4" indent="0">
              <a:buNone/>
            </a:pPr>
            <a:r>
              <a:rPr lang="it-IT" dirty="0"/>
              <a:t>			</a:t>
            </a:r>
            <a:r>
              <a:rPr lang="it-IT" sz="2800" dirty="0">
                <a:latin typeface="Bauhaus 93" panose="04030905020B02020C02" pitchFamily="82" charset="0"/>
              </a:rPr>
              <a:t>Il Team PNSD della tua scuola</a:t>
            </a:r>
          </a:p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59534" t="62339" r="5578" b="8287"/>
          <a:stretch/>
        </p:blipFill>
        <p:spPr>
          <a:xfrm rot="18748677">
            <a:off x="875953" y="3718559"/>
            <a:ext cx="3020180" cy="183356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59534" t="62339" r="5578" b="8287"/>
          <a:stretch/>
        </p:blipFill>
        <p:spPr>
          <a:xfrm>
            <a:off x="3215640" y="4432193"/>
            <a:ext cx="3020180" cy="183356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59534" t="62339" r="5578" b="8287"/>
          <a:stretch/>
        </p:blipFill>
        <p:spPr>
          <a:xfrm>
            <a:off x="5593080" y="3840478"/>
            <a:ext cx="3020180" cy="183356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59534" t="62339" r="5578" b="8287"/>
          <a:stretch/>
        </p:blipFill>
        <p:spPr>
          <a:xfrm>
            <a:off x="7970520" y="4343399"/>
            <a:ext cx="3020180" cy="183356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/>
          <a:srcRect l="59534" t="62339" r="5578" b="8287"/>
          <a:stretch/>
        </p:blipFill>
        <p:spPr>
          <a:xfrm rot="1618204">
            <a:off x="8837870" y="3840477"/>
            <a:ext cx="3020180" cy="1833563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766831" y="4782890"/>
            <a:ext cx="616957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Non tutti i muri vengono per nuocere !!!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8887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158</Words>
  <Application>Microsoft Office PowerPoint</Application>
  <PresentationFormat>Widescreen</PresentationFormat>
  <Paragraphs>22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Aharoni</vt:lpstr>
      <vt:lpstr>Arial</vt:lpstr>
      <vt:lpstr>Arial Black</vt:lpstr>
      <vt:lpstr>Bauhaus 93</vt:lpstr>
      <vt:lpstr>Calibri</vt:lpstr>
      <vt:lpstr>Calibri Light</vt:lpstr>
      <vt:lpstr>Tema di Office</vt:lpstr>
      <vt:lpstr>PNSD</vt:lpstr>
      <vt:lpstr>Come partecipare all’indagine del Team</vt:lpstr>
      <vt:lpstr>Presentazione standard di PowerPoint</vt:lpstr>
      <vt:lpstr>Presentazione standard di PowerPoint</vt:lpstr>
      <vt:lpstr>Come fare? Semplice…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PNSD</dc:title>
  <dc:creator>de sanctis</dc:creator>
  <cp:lastModifiedBy>de sanctis</cp:lastModifiedBy>
  <cp:revision>18</cp:revision>
  <dcterms:created xsi:type="dcterms:W3CDTF">2016-10-08T12:05:08Z</dcterms:created>
  <dcterms:modified xsi:type="dcterms:W3CDTF">2016-10-08T13:50:19Z</dcterms:modified>
</cp:coreProperties>
</file>